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2" r:id="rId5"/>
    <p:sldId id="292" r:id="rId6"/>
    <p:sldId id="293" r:id="rId7"/>
    <p:sldId id="283" r:id="rId8"/>
    <p:sldId id="291" r:id="rId9"/>
    <p:sldId id="284" r:id="rId10"/>
    <p:sldId id="294" r:id="rId11"/>
    <p:sldId id="295" r:id="rId12"/>
    <p:sldId id="285" r:id="rId13"/>
    <p:sldId id="296" r:id="rId14"/>
    <p:sldId id="25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574" autoAdjust="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i="1" dirty="0"/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1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6/27/2019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sv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6/27/2019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17260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13996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28349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253289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14757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030756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579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F8443E-0D06-4057-933B-C87E884C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FIRST UP</a:t>
            </a:r>
            <a:b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CONSULTANTS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72" r:id="rId13"/>
    <p:sldLayoutId id="2147483666" r:id="rId14"/>
    <p:sldLayoutId id="2147483667" r:id="rId15"/>
    <p:sldLayoutId id="2147483668" r:id="rId16"/>
    <p:sldLayoutId id="2147483673" r:id="rId17"/>
    <p:sldLayoutId id="2147483675" r:id="rId18"/>
    <p:sldLayoutId id="2147483669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9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422694" y="394163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FIRST UP</a:t>
            </a:r>
            <a:b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US" sz="1600" b="1" spc="-100" dirty="0">
                <a:latin typeface="Corbel" panose="020B0503020204020204" pitchFamily="34" charset="0"/>
              </a:rPr>
              <a:t>CONSULTANTS</a:t>
            </a:r>
            <a:endParaRPr lang="en-US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 Cover Title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</a:t>
            </a:r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April Hansson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+1 23 987 6554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april@firstupconsultants.com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http://firstupconsultants.com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FIRST UP</a:t>
            </a:r>
            <a:br>
              <a:rPr lang="en-US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dirty="0">
                <a:latin typeface="Corbel" panose="020B0503020204020204" pitchFamily="34" charset="0"/>
              </a:rPr>
              <a:t>CONSULTANTS</a:t>
            </a:r>
            <a:endParaRPr lang="en-US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14188" y="6402388"/>
            <a:ext cx="277812" cy="273050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47085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B25295-DBAA-4D82-8834-8809C30CB304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 Divider Option 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E067C8F-5267-7147-B398-AD99FAB410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 Divider Option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/>
          <a:lstStyle/>
          <a:p>
            <a:r>
              <a:rPr lang="en-US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Lorem ipsum dolor sit amet, consectetur adipiscing elit. </a:t>
            </a:r>
          </a:p>
          <a:p>
            <a:r>
              <a:rPr lang="en-US" dirty="0"/>
              <a:t>Ut fermentum a magna ut eleifend. </a:t>
            </a:r>
          </a:p>
          <a:p>
            <a:r>
              <a:rPr lang="en-US" dirty="0"/>
              <a:t>Integer convallis suscipit ante eu varius. </a:t>
            </a:r>
          </a:p>
          <a:p>
            <a:r>
              <a:rPr lang="en-US" dirty="0"/>
              <a:t>Morbi a purus dolor. </a:t>
            </a:r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Promise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Lorem ipsum dolor sit amet. </a:t>
            </a:r>
          </a:p>
          <a:p>
            <a:r>
              <a:rPr lang="en-US" dirty="0"/>
              <a:t>Ut fermentum a magna ut eleifend. Integer convallis suscipit ante eu varius. </a:t>
            </a:r>
          </a:p>
          <a:p>
            <a:r>
              <a:rPr lang="en-US" dirty="0"/>
              <a:t>Suspendisse sit amet ipsum finibus justo viverra blandit. </a:t>
            </a:r>
          </a:p>
          <a:p>
            <a:r>
              <a:rPr lang="en-US" dirty="0"/>
              <a:t>Ut congue quis tortor eget sodales. </a:t>
            </a:r>
          </a:p>
          <a:p>
            <a:endParaRPr lang="en-US" dirty="0"/>
          </a:p>
        </p:txBody>
      </p:sp>
      <p:pic>
        <p:nvPicPr>
          <p:cNvPr id="19" name="Picture Placeholder 18" descr="decorative element">
            <a:extLst>
              <a:ext uri="{FF2B5EF4-FFF2-40B4-BE49-F238E27FC236}">
                <a16:creationId xmlns:a16="http://schemas.microsoft.com/office/drawing/2014/main" id="{78E3D4B9-3B79-3A44-BAC1-8FEE23274B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  <a:solidFill>
            <a:schemeClr val="tx1"/>
          </a:solidFill>
        </p:spPr>
        <p:txBody>
          <a:bodyPr/>
          <a:lstStyle/>
          <a:p>
            <a:r>
              <a:rPr lang="en-US" dirty="0"/>
              <a:t>Company Name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endParaRPr lang="en-US" dirty="0"/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endParaRPr lang="en-US" dirty="0"/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1435866"/>
              </p:ext>
            </p:extLst>
          </p:nvPr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3743730"/>
              </p:ext>
            </p:extLst>
          </p:nvPr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2633"/>
              </p:ext>
            </p:extLst>
          </p:nvPr>
        </p:nvGraphicFramePr>
        <p:xfrm>
          <a:off x="431801" y="1614845"/>
          <a:ext cx="11328400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765302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$6,750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$33,750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$135,000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$270,000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1737DA0F-B2C4-4840-AACC-FCCC344DDFE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065116C4-2A26-42B6-837C-2C0840042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C84B30EC-0085-4B02-B549-85261AA7A7FD}" vid="{B38EAA63-7B49-47D5-A9B8-CCF1CC9145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E1D8AE1-AF50-4238-9545-788684540AB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15BD18-190D-4514-9BDF-0746D033B5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19935D-ADE6-42ED-B568-839405AD6ABE}">
  <ds:schemaRefs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elements/1.1/"/>
    <ds:schemaRef ds:uri="16c05727-aa75-4e4a-9b5f-8a80a1165891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color presentation</Template>
  <TotalTime>0</TotalTime>
  <Words>363</Words>
  <Application>Microsoft Office PowerPoint</Application>
  <PresentationFormat>Widescreen</PresentationFormat>
  <Paragraphs>97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Corbel</vt:lpstr>
      <vt:lpstr>Times New Roman</vt:lpstr>
      <vt:lpstr>Office Theme</vt:lpstr>
      <vt:lpstr>Presentation Cover Title</vt:lpstr>
      <vt:lpstr>Section Divider Option 1</vt:lpstr>
      <vt:lpstr>Section Divider Option 2</vt:lpstr>
      <vt:lpstr>About Us</vt:lpstr>
      <vt:lpstr>Our Promise</vt:lpstr>
      <vt:lpstr>Comparison</vt:lpstr>
      <vt:lpstr>Chart Options</vt:lpstr>
      <vt:lpstr>Table</vt:lpstr>
      <vt:lpstr>Slide Title</vt:lpstr>
      <vt:lpstr>THANK YOU</vt:lpstr>
      <vt:lpstr>Customize this Template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2019-06-27T18:22:20Z</dcterms:created>
  <dcterms:modified xsi:type="dcterms:W3CDTF">2019-06-27T18:51:49Z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